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84" r:id="rId5"/>
    <p:sldId id="271" r:id="rId6"/>
    <p:sldId id="280" r:id="rId7"/>
    <p:sldId id="270" r:id="rId8"/>
    <p:sldId id="281" r:id="rId9"/>
    <p:sldId id="283" r:id="rId10"/>
    <p:sldId id="282" r:id="rId11"/>
    <p:sldId id="277" r:id="rId12"/>
    <p:sldId id="279" r:id="rId13"/>
    <p:sldId id="272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8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66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2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39AB-3D79-4B5B-97FB-0F896A71B2E2}" type="datetimeFigureOut">
              <a:rPr lang="es-MX" smtClean="0"/>
              <a:t>20/11/2018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10" y="2478307"/>
            <a:ext cx="779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Normas</a:t>
            </a:r>
            <a:r>
              <a:rPr lang="en-US" sz="4000" b="1" dirty="0" smtClean="0"/>
              <a:t> de Control Escolar</a:t>
            </a:r>
            <a:endParaRPr lang="en-US" sz="4000" b="1" dirty="0"/>
          </a:p>
          <a:p>
            <a:pPr lvl="0" algn="ctr"/>
            <a:r>
              <a:rPr lang="en-US" sz="4000" b="1" dirty="0"/>
              <a:t>2018-2019</a:t>
            </a:r>
          </a:p>
        </p:txBody>
      </p:sp>
      <p:sp>
        <p:nvSpPr>
          <p:cNvPr id="3" name="2 Forma libre"/>
          <p:cNvSpPr/>
          <p:nvPr/>
        </p:nvSpPr>
        <p:spPr>
          <a:xfrm>
            <a:off x="2673927" y="3931589"/>
            <a:ext cx="5949811" cy="2159876"/>
          </a:xfrm>
          <a:custGeom>
            <a:avLst/>
            <a:gdLst>
              <a:gd name="connsiteX0" fmla="*/ 0 w 4705604"/>
              <a:gd name="connsiteY0" fmla="*/ 0 h 412049"/>
              <a:gd name="connsiteX1" fmla="*/ 4705604 w 4705604"/>
              <a:gd name="connsiteY1" fmla="*/ 0 h 412049"/>
              <a:gd name="connsiteX2" fmla="*/ 4705604 w 4705604"/>
              <a:gd name="connsiteY2" fmla="*/ 412049 h 412049"/>
              <a:gd name="connsiteX3" fmla="*/ 0 w 4705604"/>
              <a:gd name="connsiteY3" fmla="*/ 412049 h 412049"/>
              <a:gd name="connsiteX4" fmla="*/ 0 w 4705604"/>
              <a:gd name="connsiteY4" fmla="*/ 0 h 41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04" h="412049">
                <a:moveTo>
                  <a:pt x="0" y="0"/>
                </a:moveTo>
                <a:lnTo>
                  <a:pt x="4705604" y="0"/>
                </a:lnTo>
                <a:lnTo>
                  <a:pt x="4705604" y="412049"/>
                </a:lnTo>
                <a:lnTo>
                  <a:pt x="0" y="412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Formato de certificación</a:t>
            </a:r>
          </a:p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Ciclo 2018-2019.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86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84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6473" y="44334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Vamos a trabajar el informe de calificaciones y el reporte de evaluación?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26472" y="120985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¿Con qué documento se estaría moviendo un alumno en el SEN?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26471" y="5130691"/>
            <a:ext cx="46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¿Se capturaran en sistema como el ciclo 2017?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109851" y="681846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¿Cómo lo haremos?</a:t>
            </a:r>
            <a:endParaRPr lang="es-MX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26470" y="5617924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promedio de calificación le escribiré al nivel de desempeño NII y NIII?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Instrumento de Control </a:t>
            </a:r>
            <a:r>
              <a:rPr lang="es-MX" sz="2800" b="1" dirty="0" smtClean="0">
                <a:latin typeface="+mn-lt"/>
                <a:ea typeface="+mn-ea"/>
                <a:cs typeface="+mn-cs"/>
              </a:rPr>
              <a:t>(Secundaria)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133475"/>
            <a:ext cx="8724900" cy="2152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87" y="3286125"/>
            <a:ext cx="4747477" cy="27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4" y="4469239"/>
            <a:ext cx="6438900" cy="838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53096" y="443627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http://escolar.setab.gob.mx/descargas.html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1" y="992614"/>
            <a:ext cx="7400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469188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Factores determinantes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4" y="2282825"/>
            <a:ext cx="7886700" cy="213677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Garantizar el transito de los educandos en el Sistema Educativo Nacional.</a:t>
            </a:r>
          </a:p>
          <a:p>
            <a:pPr algn="just"/>
            <a:r>
              <a:rPr lang="es-MX" dirty="0" smtClean="0"/>
              <a:t>Mantener al padre de familia informado acerca de la educación del </a:t>
            </a:r>
            <a:r>
              <a:rPr lang="es-MX" dirty="0" err="1" smtClean="0"/>
              <a:t>alumn</a:t>
            </a:r>
            <a:r>
              <a:rPr lang="es-MX" dirty="0" smtClean="0"/>
              <a:t>@.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Marco normativo.</a:t>
            </a:r>
          </a:p>
          <a:p>
            <a:r>
              <a:rPr lang="es-MX" dirty="0" smtClean="0"/>
              <a:t>Reporte de evaluación.</a:t>
            </a:r>
            <a:endParaRPr lang="es-MX" dirty="0"/>
          </a:p>
          <a:p>
            <a:r>
              <a:rPr lang="es-MX" dirty="0" smtClean="0"/>
              <a:t>Informe de calificaciones.</a:t>
            </a:r>
            <a:endParaRPr lang="es-MX" dirty="0"/>
          </a:p>
          <a:p>
            <a:r>
              <a:rPr lang="es-MX" dirty="0" smtClean="0"/>
              <a:t>Instrumento de apoyo.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0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 smtClean="0"/>
              <a:t>2.5 Contenido del Reporte de evaluación.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94" y="1496291"/>
            <a:ext cx="78055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1212075"/>
            <a:ext cx="5900305" cy="40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83543" y="537793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9" y="1429580"/>
            <a:ext cx="7401728" cy="36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9149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41" y="502868"/>
            <a:ext cx="6741968" cy="640467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982999"/>
            <a:ext cx="3250700" cy="57947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74" y="2077460"/>
            <a:ext cx="4017740" cy="25499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774" y="1454710"/>
            <a:ext cx="4017740" cy="6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DGAIR/DGDC/001/2018</a:t>
            </a:r>
            <a:r>
              <a:rPr lang="es-MX" dirty="0" smtClean="0"/>
              <a:t>. 16 de agosto</a:t>
            </a:r>
            <a:endParaRPr lang="es-MX" dirty="0"/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3533" y="557348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https://www.aprendizajesclave.sep.gob.mx/index-descargas-ppt.html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5" y="2146115"/>
            <a:ext cx="819490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0" y="924790"/>
            <a:ext cx="8655460" cy="50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Anexo 7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3" y="1856509"/>
            <a:ext cx="8024642" cy="20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4853</TotalTime>
  <Words>169</Words>
  <Application>Microsoft Office PowerPoint</Application>
  <PresentationFormat>Presentación en pantalla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Agenda</vt:lpstr>
      <vt:lpstr>Marco normativo</vt:lpstr>
      <vt:lpstr>Marco normativo</vt:lpstr>
      <vt:lpstr>Informe de calificaciones</vt:lpstr>
      <vt:lpstr>Informe de calificaciones</vt:lpstr>
      <vt:lpstr>Reporte de evaluación</vt:lpstr>
      <vt:lpstr>Reporte de evaluación</vt:lpstr>
      <vt:lpstr>Anexo 7</vt:lpstr>
      <vt:lpstr>Presentación de PowerPoint</vt:lpstr>
      <vt:lpstr>Instrumento de Control (Secundaria)</vt:lpstr>
      <vt:lpstr>Presentación de PowerPoint</vt:lpstr>
      <vt:lpstr>Factores determinantes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Juan</dc:creator>
  <cp:lastModifiedBy>carlos santiago</cp:lastModifiedBy>
  <cp:revision>117</cp:revision>
  <dcterms:created xsi:type="dcterms:W3CDTF">2017-02-14T20:46:27Z</dcterms:created>
  <dcterms:modified xsi:type="dcterms:W3CDTF">2018-11-20T16:26:44Z</dcterms:modified>
</cp:coreProperties>
</file>