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71" r:id="rId5"/>
    <p:sldId id="280" r:id="rId6"/>
    <p:sldId id="270" r:id="rId7"/>
    <p:sldId id="281" r:id="rId8"/>
    <p:sldId id="283" r:id="rId9"/>
    <p:sldId id="282" r:id="rId10"/>
    <p:sldId id="277" r:id="rId11"/>
    <p:sldId id="278" r:id="rId12"/>
    <p:sldId id="279" r:id="rId13"/>
    <p:sldId id="272" r:id="rId14"/>
    <p:sldId id="276" r:id="rId15"/>
    <p:sldId id="268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84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98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54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36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3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66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8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6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6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23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99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39AB-3D79-4B5B-97FB-0F896A71B2E2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5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informescalif201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informescalif20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5910" y="2478307"/>
            <a:ext cx="7797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 smtClean="0"/>
              <a:t>Normas</a:t>
            </a:r>
            <a:r>
              <a:rPr lang="en-US" sz="4000" b="1" dirty="0" smtClean="0"/>
              <a:t> de Control Escolar</a:t>
            </a:r>
            <a:endParaRPr lang="en-US" sz="4000" b="1" dirty="0"/>
          </a:p>
          <a:p>
            <a:pPr lvl="0" algn="ctr"/>
            <a:r>
              <a:rPr lang="en-US" sz="4000" b="1" dirty="0"/>
              <a:t>2018-2019</a:t>
            </a:r>
          </a:p>
        </p:txBody>
      </p:sp>
      <p:sp>
        <p:nvSpPr>
          <p:cNvPr id="3" name="2 Forma libre"/>
          <p:cNvSpPr/>
          <p:nvPr/>
        </p:nvSpPr>
        <p:spPr>
          <a:xfrm>
            <a:off x="2673927" y="3931589"/>
            <a:ext cx="5949811" cy="2159876"/>
          </a:xfrm>
          <a:custGeom>
            <a:avLst/>
            <a:gdLst>
              <a:gd name="connsiteX0" fmla="*/ 0 w 4705604"/>
              <a:gd name="connsiteY0" fmla="*/ 0 h 412049"/>
              <a:gd name="connsiteX1" fmla="*/ 4705604 w 4705604"/>
              <a:gd name="connsiteY1" fmla="*/ 0 h 412049"/>
              <a:gd name="connsiteX2" fmla="*/ 4705604 w 4705604"/>
              <a:gd name="connsiteY2" fmla="*/ 412049 h 412049"/>
              <a:gd name="connsiteX3" fmla="*/ 0 w 4705604"/>
              <a:gd name="connsiteY3" fmla="*/ 412049 h 412049"/>
              <a:gd name="connsiteX4" fmla="*/ 0 w 4705604"/>
              <a:gd name="connsiteY4" fmla="*/ 0 h 41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604" h="412049">
                <a:moveTo>
                  <a:pt x="0" y="0"/>
                </a:moveTo>
                <a:lnTo>
                  <a:pt x="4705604" y="0"/>
                </a:lnTo>
                <a:lnTo>
                  <a:pt x="4705604" y="412049"/>
                </a:lnTo>
                <a:lnTo>
                  <a:pt x="0" y="4120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/>
          <a:p>
            <a:pPr lvl="0" algn="r" defTabSz="666750">
              <a:lnSpc>
                <a:spcPct val="150000"/>
              </a:lnSpc>
              <a:spcBef>
                <a:spcPct val="0"/>
              </a:spcBef>
            </a:pPr>
            <a:r>
              <a:rPr lang="es-MX" sz="2800" b="1" dirty="0" smtClean="0"/>
              <a:t>Formato de certificación</a:t>
            </a:r>
          </a:p>
          <a:p>
            <a:pPr lvl="0" algn="r" defTabSz="666750">
              <a:lnSpc>
                <a:spcPct val="150000"/>
              </a:lnSpc>
              <a:spcBef>
                <a:spcPct val="0"/>
              </a:spcBef>
            </a:pPr>
            <a:r>
              <a:rPr lang="es-MX" sz="2800" b="1" dirty="0" smtClean="0"/>
              <a:t>Ciclo 2018-2019.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1860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Instrumento de Control (asignaturas)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6" y="906836"/>
            <a:ext cx="8884402" cy="17116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505" t="29126"/>
          <a:stretch/>
        </p:blipFill>
        <p:spPr>
          <a:xfrm>
            <a:off x="785301" y="2894682"/>
            <a:ext cx="7619213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Instrumento de Control (Social, Autonomía)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94" y="3498652"/>
            <a:ext cx="7117626" cy="19738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22" y="1270561"/>
            <a:ext cx="8590684" cy="15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4" y="630664"/>
            <a:ext cx="3771900" cy="3838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64" y="4469239"/>
            <a:ext cx="6438900" cy="838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64" y="5307439"/>
            <a:ext cx="4210050" cy="6000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89714" y="1468864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http://escolar.setab.gob.mx/descargas.html</a:t>
            </a:r>
          </a:p>
        </p:txBody>
      </p:sp>
    </p:spTree>
    <p:extLst>
      <p:ext uri="{BB962C8B-B14F-4D97-AF65-F5344CB8AC3E}">
        <p14:creationId xmlns:p14="http://schemas.microsoft.com/office/powerpoint/2010/main" val="2392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469188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Factores determinantes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14" y="2282825"/>
            <a:ext cx="7886700" cy="2136775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Garantizar el transito de los educandos en el Sistema Educativo Nacional.</a:t>
            </a:r>
          </a:p>
          <a:p>
            <a:pPr algn="just"/>
            <a:r>
              <a:rPr lang="es-MX" dirty="0" smtClean="0"/>
              <a:t>Mantener </a:t>
            </a:r>
            <a:r>
              <a:rPr lang="es-MX" dirty="0" smtClean="0"/>
              <a:t>al padre de familia informado acerca de la educación del </a:t>
            </a:r>
            <a:r>
              <a:rPr lang="es-MX" dirty="0" err="1" smtClean="0"/>
              <a:t>alumn</a:t>
            </a:r>
            <a:r>
              <a:rPr lang="es-MX" dirty="0" smtClean="0"/>
              <a:t>@.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8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469188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Impacto esperado de la propuesta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87" y="2241262"/>
            <a:ext cx="7886700" cy="224761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No afectar a las escuelas, al incrementar el numero de impresiones.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MX" dirty="0" smtClean="0"/>
              <a:t>Primaria: promedio de 2,567 hojas requeridas.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MX" dirty="0" smtClean="0"/>
              <a:t>Secundaria: promedio de 3,366 hojas requeridas.</a:t>
            </a:r>
          </a:p>
          <a:p>
            <a:pPr marL="514350" indent="-514350" algn="just">
              <a:buFont typeface="+mj-lt"/>
              <a:buAutoNum type="arabicPeriod"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6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FEB23E-6824-40DA-9C77-574BF1223016}"/>
              </a:ext>
            </a:extLst>
          </p:cNvPr>
          <p:cNvSpPr txBox="1"/>
          <p:nvPr/>
        </p:nvSpPr>
        <p:spPr>
          <a:xfrm>
            <a:off x="3338513" y="2444808"/>
            <a:ext cx="333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Preguntas</a:t>
            </a:r>
            <a:r>
              <a:rPr lang="en-US" b="1" dirty="0" smtClean="0"/>
              <a:t> y </a:t>
            </a:r>
            <a:r>
              <a:rPr lang="en-US" b="1" dirty="0" err="1" smtClean="0"/>
              <a:t>respuestas</a:t>
            </a:r>
            <a:r>
              <a:rPr lang="en-US" b="1" dirty="0" smtClean="0"/>
              <a:t>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941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Marco normativo.</a:t>
            </a:r>
          </a:p>
          <a:p>
            <a:r>
              <a:rPr lang="es-MX" dirty="0" smtClean="0"/>
              <a:t>Reporte de evaluación.</a:t>
            </a:r>
            <a:endParaRPr lang="es-MX" dirty="0"/>
          </a:p>
          <a:p>
            <a:r>
              <a:rPr lang="es-MX" dirty="0" smtClean="0"/>
              <a:t>Informe de calificaciones.</a:t>
            </a:r>
            <a:endParaRPr lang="es-MX" dirty="0"/>
          </a:p>
          <a:p>
            <a:r>
              <a:rPr lang="es-MX" dirty="0" smtClean="0"/>
              <a:t>Instrumento de apoyo.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07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Marco normativo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 smtClean="0"/>
              <a:t>2.5 Contenido del Reporte de evaluación.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94" y="1496291"/>
            <a:ext cx="780553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Informe de calificaciones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DGAIR/DAC/013/2018</a:t>
            </a:r>
            <a:r>
              <a:rPr lang="es-MX" dirty="0" smtClean="0"/>
              <a:t>. 24 de octubre.</a:t>
            </a:r>
            <a:endParaRPr lang="es-MX" dirty="0"/>
          </a:p>
          <a:p>
            <a:endParaRPr lang="es-MX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083543" y="5377934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Ejemplos: </a:t>
            </a:r>
            <a:r>
              <a:rPr lang="es-MX" dirty="0" smtClean="0">
                <a:hlinkClick r:id="rId2" action="ppaction://hlinkfile"/>
              </a:rPr>
              <a:t>Aquí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29" y="1429580"/>
            <a:ext cx="7401728" cy="36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Informe de calificaciones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DGAIR/DAC/013/2018</a:t>
            </a:r>
            <a:r>
              <a:rPr lang="es-MX" dirty="0" smtClean="0"/>
              <a:t>. 24 de octubre.</a:t>
            </a:r>
            <a:endParaRPr lang="es-MX" dirty="0"/>
          </a:p>
          <a:p>
            <a:endParaRPr lang="es-MX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111252" y="6013605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Ejemplos: </a:t>
            </a:r>
            <a:r>
              <a:rPr lang="es-MX" dirty="0" smtClean="0">
                <a:hlinkClick r:id="rId2" action="ppaction://hlinkfile"/>
              </a:rPr>
              <a:t>Aquí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55" y="1368742"/>
            <a:ext cx="6774873" cy="40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Reporte de evaluación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DGAIR/DGDC/001/2018</a:t>
            </a:r>
            <a:r>
              <a:rPr lang="es-MX" dirty="0" smtClean="0"/>
              <a:t>. 16 de agosto</a:t>
            </a:r>
            <a:endParaRPr lang="es-MX" dirty="0"/>
          </a:p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43533" y="5573486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https://www.aprendizajesclave.sep.gob.mx/index-descargas-ppt.html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5" y="2146115"/>
            <a:ext cx="819490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Reporte de evaluación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0" y="1094509"/>
            <a:ext cx="8595767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Anexo 7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83" y="1856509"/>
            <a:ext cx="8024642" cy="20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784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6473" y="443345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</a:t>
            </a:r>
            <a:r>
              <a:rPr lang="es-MX" dirty="0" smtClean="0"/>
              <a:t>Vamos a trabajar el informe de calificaciones y el reporte de evaluación?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26472" y="1209855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¿Con qué documento se estaría moviendo un alumno en el SEN?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26471" y="5130691"/>
            <a:ext cx="461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¿Se capturaran en sistema como el ciclo 2017?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109851" y="681846"/>
            <a:ext cx="461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¿Cómo lo haremos?</a:t>
            </a:r>
            <a:endParaRPr lang="es-MX" sz="2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26470" y="5617924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¿Qué promedio de calificación le escribiré al nivel de desempeño NII y NIII?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26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4705</TotalTime>
  <Words>217</Words>
  <Application>Microsoft Office PowerPoint</Application>
  <PresentationFormat>Presentación en pantalla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Agenda</vt:lpstr>
      <vt:lpstr>Marco normativo</vt:lpstr>
      <vt:lpstr>Informe de calificaciones</vt:lpstr>
      <vt:lpstr>Informe de calificaciones</vt:lpstr>
      <vt:lpstr>Reporte de evaluación</vt:lpstr>
      <vt:lpstr>Reporte de evaluación</vt:lpstr>
      <vt:lpstr>Anexo 7</vt:lpstr>
      <vt:lpstr>Presentación de PowerPoint</vt:lpstr>
      <vt:lpstr>Instrumento de Control (asignaturas)</vt:lpstr>
      <vt:lpstr>Instrumento de Control (Social, Autonomía)</vt:lpstr>
      <vt:lpstr>Presentación de PowerPoint</vt:lpstr>
      <vt:lpstr>Factores determinantes</vt:lpstr>
      <vt:lpstr>Impacto esperado de la propuesta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Juan</dc:creator>
  <cp:lastModifiedBy>carlos santiago</cp:lastModifiedBy>
  <cp:revision>111</cp:revision>
  <dcterms:created xsi:type="dcterms:W3CDTF">2017-02-14T20:46:27Z</dcterms:created>
  <dcterms:modified xsi:type="dcterms:W3CDTF">2018-11-13T22:58:15Z</dcterms:modified>
</cp:coreProperties>
</file>