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9" r:id="rId4"/>
    <p:sldId id="271" r:id="rId5"/>
    <p:sldId id="280" r:id="rId6"/>
    <p:sldId id="270" r:id="rId7"/>
    <p:sldId id="281" r:id="rId8"/>
    <p:sldId id="282" r:id="rId9"/>
    <p:sldId id="278" r:id="rId10"/>
    <p:sldId id="277" r:id="rId11"/>
    <p:sldId id="279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27/11/2018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984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27/11/2018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98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27/11/2018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054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27/11/2018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936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27/11/2018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535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27/11/2018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66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27/11/2018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388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27/11/2018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76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27/11/2018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96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27/11/2018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223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39AB-3D79-4B5B-97FB-0F896A71B2E2}" type="datetimeFigureOut">
              <a:rPr lang="es-MX" smtClean="0"/>
              <a:t>27/11/2018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399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D39AB-3D79-4B5B-97FB-0F896A71B2E2}" type="datetimeFigureOut">
              <a:rPr lang="es-MX" smtClean="0"/>
              <a:t>27/11/2018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030E7-0EB9-4047-B45C-11A8BB4F7E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059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informescalif201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informescalif201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5910" y="2478307"/>
            <a:ext cx="7797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4000" b="1" dirty="0" smtClean="0"/>
              <a:t>Normas</a:t>
            </a:r>
            <a:r>
              <a:rPr lang="en-US" sz="4000" b="1" dirty="0" smtClean="0"/>
              <a:t> de Control Escolar</a:t>
            </a:r>
            <a:endParaRPr lang="en-US" sz="4000" b="1" dirty="0"/>
          </a:p>
          <a:p>
            <a:pPr lvl="0" algn="ctr"/>
            <a:r>
              <a:rPr lang="en-US" sz="4000" b="1" dirty="0"/>
              <a:t>2018-2019</a:t>
            </a:r>
          </a:p>
        </p:txBody>
      </p:sp>
      <p:sp>
        <p:nvSpPr>
          <p:cNvPr id="3" name="2 Forma libre"/>
          <p:cNvSpPr/>
          <p:nvPr/>
        </p:nvSpPr>
        <p:spPr>
          <a:xfrm>
            <a:off x="2673927" y="3931589"/>
            <a:ext cx="5949811" cy="2159876"/>
          </a:xfrm>
          <a:custGeom>
            <a:avLst/>
            <a:gdLst>
              <a:gd name="connsiteX0" fmla="*/ 0 w 4705604"/>
              <a:gd name="connsiteY0" fmla="*/ 0 h 412049"/>
              <a:gd name="connsiteX1" fmla="*/ 4705604 w 4705604"/>
              <a:gd name="connsiteY1" fmla="*/ 0 h 412049"/>
              <a:gd name="connsiteX2" fmla="*/ 4705604 w 4705604"/>
              <a:gd name="connsiteY2" fmla="*/ 412049 h 412049"/>
              <a:gd name="connsiteX3" fmla="*/ 0 w 4705604"/>
              <a:gd name="connsiteY3" fmla="*/ 412049 h 412049"/>
              <a:gd name="connsiteX4" fmla="*/ 0 w 4705604"/>
              <a:gd name="connsiteY4" fmla="*/ 0 h 41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5604" h="412049">
                <a:moveTo>
                  <a:pt x="0" y="0"/>
                </a:moveTo>
                <a:lnTo>
                  <a:pt x="4705604" y="0"/>
                </a:lnTo>
                <a:lnTo>
                  <a:pt x="4705604" y="412049"/>
                </a:lnTo>
                <a:lnTo>
                  <a:pt x="0" y="4120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t" anchorCtr="0">
            <a:noAutofit/>
          </a:bodyPr>
          <a:lstStyle/>
          <a:p>
            <a:pPr lvl="0" algn="r" defTabSz="666750">
              <a:lnSpc>
                <a:spcPct val="150000"/>
              </a:lnSpc>
              <a:spcBef>
                <a:spcPct val="0"/>
              </a:spcBef>
            </a:pPr>
            <a:r>
              <a:rPr lang="es-MX" sz="2800" b="1" dirty="0" smtClean="0"/>
              <a:t>Formato de certificación</a:t>
            </a:r>
          </a:p>
          <a:p>
            <a:pPr lvl="0" algn="r" defTabSz="666750">
              <a:lnSpc>
                <a:spcPct val="150000"/>
              </a:lnSpc>
              <a:spcBef>
                <a:spcPct val="0"/>
              </a:spcBef>
            </a:pPr>
            <a:r>
              <a:rPr lang="es-MX" sz="2800" b="1" dirty="0" smtClean="0"/>
              <a:t>Ciclo 2018-2019.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41860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838" y="2573483"/>
            <a:ext cx="3782290" cy="41459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79" y="85173"/>
            <a:ext cx="7014729" cy="262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4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14" y="630664"/>
            <a:ext cx="3771900" cy="38385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64" y="4469239"/>
            <a:ext cx="6438900" cy="838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264" y="5307439"/>
            <a:ext cx="4210050" cy="60007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289714" y="1468864"/>
            <a:ext cx="432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http://escolar.setab.gob.mx/descargas.html</a:t>
            </a:r>
          </a:p>
        </p:txBody>
      </p:sp>
    </p:spTree>
    <p:extLst>
      <p:ext uri="{BB962C8B-B14F-4D97-AF65-F5344CB8AC3E}">
        <p14:creationId xmlns:p14="http://schemas.microsoft.com/office/powerpoint/2010/main" val="23921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1AC82-0BDE-4E2F-8ED5-C9944C9C0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Marco normativo.</a:t>
            </a:r>
          </a:p>
          <a:p>
            <a:r>
              <a:rPr lang="es-MX" dirty="0" smtClean="0"/>
              <a:t>Reporte de evaluación.</a:t>
            </a:r>
            <a:endParaRPr lang="es-MX" dirty="0"/>
          </a:p>
          <a:p>
            <a:r>
              <a:rPr lang="es-MX" dirty="0" smtClean="0"/>
              <a:t>Informe de calificaciones.</a:t>
            </a:r>
            <a:endParaRPr lang="es-MX" dirty="0"/>
          </a:p>
          <a:p>
            <a:r>
              <a:rPr lang="es-MX" dirty="0" smtClean="0"/>
              <a:t>Instrumento de apoyo.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07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150533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Marco normativo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1AC82-0BDE-4E2F-8ED5-C9944C9C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23" y="814243"/>
            <a:ext cx="7886700" cy="5295611"/>
          </a:xfrm>
        </p:spPr>
        <p:txBody>
          <a:bodyPr>
            <a:normAutofit/>
          </a:bodyPr>
          <a:lstStyle/>
          <a:p>
            <a:r>
              <a:rPr lang="es-MX" dirty="0" smtClean="0"/>
              <a:t>2.5 Contenido del Reporte de evaluación.</a:t>
            </a:r>
            <a:endParaRPr lang="es-MX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594" y="1496291"/>
            <a:ext cx="780553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150533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Informe de calificaciones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1AC82-0BDE-4E2F-8ED5-C9944C9C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23" y="814243"/>
            <a:ext cx="7886700" cy="5295611"/>
          </a:xfrm>
        </p:spPr>
        <p:txBody>
          <a:bodyPr>
            <a:normAutofit/>
          </a:bodyPr>
          <a:lstStyle/>
          <a:p>
            <a:r>
              <a:rPr lang="es-MX" dirty="0"/>
              <a:t>DGAIR/DAC/013/2018</a:t>
            </a:r>
            <a:r>
              <a:rPr lang="es-MX" dirty="0" smtClean="0"/>
              <a:t>. 24 de octubre.</a:t>
            </a:r>
            <a:endParaRPr lang="es-MX" dirty="0"/>
          </a:p>
          <a:p>
            <a:endParaRPr lang="es-MX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083543" y="5377934"/>
            <a:ext cx="432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Ejemplos: </a:t>
            </a:r>
            <a:r>
              <a:rPr lang="es-MX" dirty="0" smtClean="0">
                <a:hlinkClick r:id="rId2" action="ppaction://hlinkfile"/>
              </a:rPr>
              <a:t>Aquí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29" y="1429580"/>
            <a:ext cx="7401728" cy="366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150533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Informe de calificaciones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1AC82-0BDE-4E2F-8ED5-C9944C9C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23" y="814243"/>
            <a:ext cx="7886700" cy="5295611"/>
          </a:xfrm>
        </p:spPr>
        <p:txBody>
          <a:bodyPr>
            <a:normAutofit/>
          </a:bodyPr>
          <a:lstStyle/>
          <a:p>
            <a:r>
              <a:rPr lang="es-MX" dirty="0"/>
              <a:t>DGAIR/DAC/013/2018</a:t>
            </a:r>
            <a:r>
              <a:rPr lang="es-MX" dirty="0" smtClean="0"/>
              <a:t>. 24 de octubre.</a:t>
            </a:r>
            <a:endParaRPr lang="es-MX" dirty="0"/>
          </a:p>
          <a:p>
            <a:endParaRPr lang="es-MX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111252" y="6013605"/>
            <a:ext cx="432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Ejemplos: </a:t>
            </a:r>
            <a:r>
              <a:rPr lang="es-MX" dirty="0" smtClean="0">
                <a:hlinkClick r:id="rId2" action="ppaction://hlinkfile"/>
              </a:rPr>
              <a:t>Aquí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23" y="2014614"/>
            <a:ext cx="8495890" cy="18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5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150533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Reporte de evaluación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1AC82-0BDE-4E2F-8ED5-C9944C9C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23" y="814243"/>
            <a:ext cx="7886700" cy="5295611"/>
          </a:xfrm>
        </p:spPr>
        <p:txBody>
          <a:bodyPr>
            <a:normAutofit/>
          </a:bodyPr>
          <a:lstStyle/>
          <a:p>
            <a:r>
              <a:rPr lang="es-MX" dirty="0"/>
              <a:t>DGAIR/DGDC/001/2018</a:t>
            </a:r>
            <a:r>
              <a:rPr lang="es-MX" dirty="0" smtClean="0"/>
              <a:t>. 16 de agosto</a:t>
            </a:r>
            <a:endParaRPr lang="es-MX" dirty="0"/>
          </a:p>
          <a:p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1143533" y="5573486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https://www.aprendizajesclave.sep.gob.mx/index-descargas-ppt.html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95" y="2146115"/>
            <a:ext cx="8194902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73" y="624854"/>
            <a:ext cx="6844508" cy="48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150533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Reporte de evaluación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56" y="759834"/>
            <a:ext cx="8732869" cy="496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FB0C8-ED13-4D8D-8E35-2FE414E6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4" y="150533"/>
            <a:ext cx="7886700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n-lt"/>
                <a:ea typeface="+mn-ea"/>
                <a:cs typeface="+mn-cs"/>
              </a:rPr>
              <a:t>Instrumento de Control (Social, Autonomía)</a:t>
            </a:r>
            <a:endParaRPr lang="es-MX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94" y="3498652"/>
            <a:ext cx="7117626" cy="197389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22" y="1270561"/>
            <a:ext cx="8590684" cy="158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4723</TotalTime>
  <Words>87</Words>
  <Application>Microsoft Office PowerPoint</Application>
  <PresentationFormat>Presentación en pantalla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Agenda</vt:lpstr>
      <vt:lpstr>Marco normativo</vt:lpstr>
      <vt:lpstr>Informe de calificaciones</vt:lpstr>
      <vt:lpstr>Informe de calificaciones</vt:lpstr>
      <vt:lpstr>Reporte de evaluación</vt:lpstr>
      <vt:lpstr>Presentación de PowerPoint</vt:lpstr>
      <vt:lpstr>Reporte de evaluación</vt:lpstr>
      <vt:lpstr>Instrumento de Control (Social, Autonomía)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Lic. Juan</dc:creator>
  <cp:lastModifiedBy>carlos santiago</cp:lastModifiedBy>
  <cp:revision>115</cp:revision>
  <dcterms:created xsi:type="dcterms:W3CDTF">2017-02-14T20:46:27Z</dcterms:created>
  <dcterms:modified xsi:type="dcterms:W3CDTF">2018-11-27T15:05:58Z</dcterms:modified>
</cp:coreProperties>
</file>